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EF8EC-8F1C-43F0-BEE1-E27D61E59D0E}" type="datetimeFigureOut">
              <a:rPr lang="en-US" smtClean="0"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C58C8-3B5C-4626-B1F9-C3A024EB3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979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EF8EC-8F1C-43F0-BEE1-E27D61E59D0E}" type="datetimeFigureOut">
              <a:rPr lang="en-US" smtClean="0"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C58C8-3B5C-4626-B1F9-C3A024EB3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88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EF8EC-8F1C-43F0-BEE1-E27D61E59D0E}" type="datetimeFigureOut">
              <a:rPr lang="en-US" smtClean="0"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C58C8-3B5C-4626-B1F9-C3A024EB3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885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EF8EC-8F1C-43F0-BEE1-E27D61E59D0E}" type="datetimeFigureOut">
              <a:rPr lang="en-US" smtClean="0"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C58C8-3B5C-4626-B1F9-C3A024EB3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178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EF8EC-8F1C-43F0-BEE1-E27D61E59D0E}" type="datetimeFigureOut">
              <a:rPr lang="en-US" smtClean="0"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C58C8-3B5C-4626-B1F9-C3A024EB3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982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EF8EC-8F1C-43F0-BEE1-E27D61E59D0E}" type="datetimeFigureOut">
              <a:rPr lang="en-US" smtClean="0"/>
              <a:t>8/27/2013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C58C8-3B5C-4626-B1F9-C3A024EB3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809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EF8EC-8F1C-43F0-BEE1-E27D61E59D0E}" type="datetimeFigureOut">
              <a:rPr lang="en-US" smtClean="0"/>
              <a:t>8/27/2013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C58C8-3B5C-4626-B1F9-C3A024EB3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585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EF8EC-8F1C-43F0-BEE1-E27D61E59D0E}" type="datetimeFigureOut">
              <a:rPr lang="en-US" smtClean="0"/>
              <a:t>8/27/2013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C58C8-3B5C-4626-B1F9-C3A024EB3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39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EF8EC-8F1C-43F0-BEE1-E27D61E59D0E}" type="datetimeFigureOut">
              <a:rPr lang="en-US" smtClean="0"/>
              <a:t>8/27/2013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C58C8-3B5C-4626-B1F9-C3A024EB3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47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EF8EC-8F1C-43F0-BEE1-E27D61E59D0E}" type="datetimeFigureOut">
              <a:rPr lang="en-US" smtClean="0"/>
              <a:t>8/27/2013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C58C8-3B5C-4626-B1F9-C3A024EB3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373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EF8EC-8F1C-43F0-BEE1-E27D61E59D0E}" type="datetimeFigureOut">
              <a:rPr lang="en-US" smtClean="0"/>
              <a:t>8/27/2013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C58C8-3B5C-4626-B1F9-C3A024EB3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2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EF8EC-8F1C-43F0-BEE1-E27D61E59D0E}" type="datetimeFigureOut">
              <a:rPr lang="en-US" smtClean="0"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C58C8-3B5C-4626-B1F9-C3A024EB3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82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4" descr="AR_V007_QW_VIL_SEC_MKTxRNFxPOP8strata_noL_annotb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65888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69155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IFPRI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CAZZARRI</dc:creator>
  <cp:lastModifiedBy>CAZZARRI</cp:lastModifiedBy>
  <cp:revision>1</cp:revision>
  <dcterms:created xsi:type="dcterms:W3CDTF">2013-08-27T19:06:35Z</dcterms:created>
  <dcterms:modified xsi:type="dcterms:W3CDTF">2013-08-27T19:07:07Z</dcterms:modified>
</cp:coreProperties>
</file>